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687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AA8937-D869-4CEB-9DB3-A2AAE5433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07BB5BD-1455-4A2D-BC94-E2DAD6A19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58854" y="0"/>
            <a:ext cx="1277622" cy="1390997"/>
            <a:chOff x="10658854" y="0"/>
            <a:chExt cx="1277622" cy="1390997"/>
          </a:xfrm>
        </p:grpSpPr>
        <p:sp>
          <p:nvSpPr>
            <p:cNvPr id="1036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99499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13696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35695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07123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858664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013" y="127857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09998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8914" y="121156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762" y="27187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679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8176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454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3793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7014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0832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8171" y="8286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8486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1494" y="4316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7088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9" name="Freeform 38">
            <a:extLst>
              <a:ext uri="{FF2B5EF4-FFF2-40B4-BE49-F238E27FC236}">
                <a16:creationId xmlns:a16="http://schemas.microsoft.com/office/drawing/2014/main" id="{C7F15AEE-302F-4C4B-8669-7D196FA2C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1073" y="4900756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621CBB89-F05D-42D3-8CC5-B792E533F2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57803" y="5615076"/>
            <a:ext cx="1390914" cy="1230271"/>
            <a:chOff x="10557803" y="5615076"/>
            <a:chExt cx="1390914" cy="1230271"/>
          </a:xfrm>
        </p:grpSpPr>
        <p:sp>
          <p:nvSpPr>
            <p:cNvPr id="1072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2963" y="67135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157" y="618792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9869" y="575628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7550" y="565685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4163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9159" y="6739658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6857" y="569073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470" y="5919649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2480" y="656748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961" y="563874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94855" y="670864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4987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2583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225" y="1378872"/>
            <a:ext cx="11113775" cy="423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263054-74EC-C00A-FED3-DCB746666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80" y="1873554"/>
            <a:ext cx="4776267" cy="2267351"/>
          </a:xfrm>
        </p:spPr>
        <p:txBody>
          <a:bodyPr anchor="ctr">
            <a:normAutofit/>
          </a:bodyPr>
          <a:lstStyle/>
          <a:p>
            <a:r>
              <a:rPr lang="de-DE" sz="4400" dirty="0">
                <a:latin typeface="+mn-lt"/>
              </a:rPr>
              <a:t>Schulmanager Online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C8F38-1223-9BE4-C418-D353FE37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98" y="3864926"/>
            <a:ext cx="4582229" cy="967696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sz="2400" dirty="0"/>
              <a:t>1. Die Anmeldung</a:t>
            </a:r>
          </a:p>
        </p:txBody>
      </p:sp>
      <p:pic>
        <p:nvPicPr>
          <p:cNvPr id="1026" name="Picture 2" descr="Der „Schulmanager“ im Schuljahr 22/23!">
            <a:extLst>
              <a:ext uri="{FF2B5EF4-FFF2-40B4-BE49-F238E27FC236}">
                <a16:creationId xmlns:a16="http://schemas.microsoft.com/office/drawing/2014/main" id="{2EB2C4A3-890C-EFD0-A4BA-E5C8D6CF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689" y="1941268"/>
            <a:ext cx="4705986" cy="30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2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Da die Grund- und Mittelschule Bad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Hindelang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möglichst bald beginnen möchte, den Schulmanager umfänglich zu nutzen, bitten wir Sie, sich bis spätestens zum</a:t>
            </a:r>
          </a:p>
          <a:p>
            <a:pPr marL="0" indent="0" algn="ctr">
              <a:buNone/>
            </a:pPr>
            <a:r>
              <a:rPr lang="de-DE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30.09.2022</a:t>
            </a:r>
          </a:p>
          <a:p>
            <a:pPr marL="0" indent="0">
              <a:buNone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im Schulmanager anzumelden.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09" y="454787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Bei Nachfragen oder Problemen dürfen Sie sich gerne bei den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a) Klassenlehrkräften oder auch bei 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b) dominik.rist@vsbadhindelang.de melden.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Mithilfe.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55" y="4515194"/>
            <a:ext cx="3657600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6EB1A-D19A-3F2D-BEEB-71414DCA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mein Kind 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91419-92D3-DA1D-6BEE-22F6EC94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43063"/>
            <a:ext cx="9634011" cy="2286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dirty="0"/>
              <a:t>	</a:t>
            </a:r>
          </a:p>
          <a:p>
            <a:pPr marL="0" indent="0" algn="ctr">
              <a:buNone/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Herzlichen Glückwunsch, Sie sind angemeldet und haben nun Zugriff auf die Module Kalender + Elternbriefe + Zahlungen + Krankmeldungen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043A38-6446-8B99-43B2-3B731DE83910}"/>
              </a:ext>
            </a:extLst>
          </p:cNvPr>
          <p:cNvSpPr txBox="1"/>
          <p:nvPr/>
        </p:nvSpPr>
        <p:spPr>
          <a:xfrm>
            <a:off x="1885951" y="6786563"/>
            <a:ext cx="208107" cy="42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4100" name="Picture 4" descr="Glückwunschkarte &quot;Glückwunsch! Geschafft!&quot; Grußkarte jetzt kaufen">
            <a:extLst>
              <a:ext uri="{FF2B5EF4-FFF2-40B4-BE49-F238E27FC236}">
                <a16:creationId xmlns:a16="http://schemas.microsoft.com/office/drawing/2014/main" id="{D0A5085E-9D22-0900-35A5-0AB85BF9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29" y="3929063"/>
            <a:ext cx="3525869" cy="26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0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E5E7B-3442-E4A0-C0C1-BF8FFD8A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Wie bekomme ich den Schulmanager?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4A833-0600-7250-4E7B-5ED6FC72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1. Möglichkeit:  App</a:t>
            </a:r>
          </a:p>
          <a:p>
            <a:pPr marL="0" indent="0">
              <a:buNone/>
            </a:pPr>
            <a:r>
              <a:rPr lang="de-DE" dirty="0"/>
              <a:t>	- für mobile Endgeräte wie Smartphones + Tablets finden Sie die App 	kostenlos in allen gängigen </a:t>
            </a:r>
            <a:r>
              <a:rPr lang="de-DE" dirty="0" err="1"/>
              <a:t>AppStores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2. Möglichkeit: Browserversion</a:t>
            </a:r>
          </a:p>
          <a:p>
            <a:pPr marL="0" indent="0">
              <a:buNone/>
            </a:pPr>
            <a:r>
              <a:rPr lang="de-DE" dirty="0"/>
              <a:t>	- Sie geben </a:t>
            </a:r>
            <a:r>
              <a:rPr lang="de-DE" dirty="0" err="1"/>
              <a:t>www.schulmanager-online.de</a:t>
            </a:r>
            <a:r>
              <a:rPr lang="de-DE" dirty="0"/>
              <a:t> in die Adresszeile Ihres Browser 	ein</a:t>
            </a:r>
          </a:p>
        </p:txBody>
      </p:sp>
      <p:pic>
        <p:nvPicPr>
          <p:cNvPr id="5" name="Picture 2" descr="App Store - Apple (DE)">
            <a:extLst>
              <a:ext uri="{FF2B5EF4-FFF2-40B4-BE49-F238E27FC236}">
                <a16:creationId xmlns:a16="http://schemas.microsoft.com/office/drawing/2014/main" id="{08AD4178-B58A-E5B2-E2CF-2870F8C8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75" y="3073798"/>
            <a:ext cx="710406" cy="7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droid: Der Google Play Store hat ein neues Logo - Google feiert zehn  Jahre mit zehnfachen Play Points - GWB">
            <a:extLst>
              <a:ext uri="{FF2B5EF4-FFF2-40B4-BE49-F238E27FC236}">
                <a16:creationId xmlns:a16="http://schemas.microsoft.com/office/drawing/2014/main" id="{E631CA10-EAE9-33C0-5C29-5E796911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16" y="3073797"/>
            <a:ext cx="1188094" cy="7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7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4F33C-6AF0-ACF1-66CF-5E54C6A0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mich erstmalig 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B2D34-1394-B980-171B-5C77C5DD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592422"/>
            <a:ext cx="9634011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Schritt: Jetzt einloggen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2CFBE9-104E-864E-495D-03829224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8" y="2458205"/>
            <a:ext cx="5576888" cy="34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63CE9-117A-BC14-B666-98F7517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mich erstmalig an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24B66-AF51-6FFF-EED0-978E9A99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2. Schritt: Verwenden Sie den Zugangscode, den Sie von Ihrer Klassenlehrkraft erhalten haben!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A65151-7D71-5FA5-95B7-5CED9803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27" y="3000375"/>
            <a:ext cx="5760720" cy="360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8FE2E6-56DF-5E9F-94F8-0AA560EE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87858"/>
            <a:ext cx="4485939" cy="32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melde ich mich erstmalig an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321" y="1828483"/>
            <a:ext cx="9634538" cy="292051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69848" y="5123145"/>
            <a:ext cx="9634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Falls Sie noch weitere Kinder an unserer/ anderen Schulen haben, die den Schulmanager nutzen, können Sie hier einen weiteren, bereits ausgeteilten, Code eingeben. Weitere Kinder kann man auch im Nachhinein im Schulmanager anmelden.</a:t>
            </a:r>
          </a:p>
        </p:txBody>
      </p:sp>
    </p:spTree>
    <p:extLst>
      <p:ext uri="{BB962C8B-B14F-4D97-AF65-F5344CB8AC3E}">
        <p14:creationId xmlns:p14="http://schemas.microsoft.com/office/powerpoint/2010/main" val="42900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melde ich mich erstmalig an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321" y="2010466"/>
            <a:ext cx="9634538" cy="31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1C2FD-DE3B-0152-493E-2D93768E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melde ich mich erstmalig an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F2FB0-8C8E-941D-20B3-C97D2696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3. Schritt: Bestätigen Sie den </a:t>
            </a:r>
            <a:r>
              <a:rPr lang="de-DE" b="1" dirty="0"/>
              <a:t>Ihren</a:t>
            </a:r>
            <a:r>
              <a:rPr lang="de-DE" dirty="0"/>
              <a:t> Namen mit „Weiter“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AC40A4-BD48-1F8A-003B-E752A4A4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2" y="2643188"/>
            <a:ext cx="6164864" cy="3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9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828B-C2EF-64A6-AF23-7AD16DE8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melde ich mich erstmalig an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FAD85-0001-73E9-D14B-08F5AF5A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4. Schritt: Wählen Sie eine email-Adresse aus und bestätigen Sie diese.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D1AE82-0B37-A7BC-424A-FC64F8D0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9" y="2529444"/>
            <a:ext cx="6349340" cy="3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80FD-73F1-48FF-4C56-3217A8E7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melde ich mich erstmalig an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2F65AC-D86F-3EA6-DBC6-516F8B75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5. Schritt: Wählen Sie ein Passwort aus (10 Zeichen + Groß- und Kleinbeschreibung + Sonderzeichen)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FB5A03-8179-7083-EF05-60D944E5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94" y="2986444"/>
            <a:ext cx="5813806" cy="36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7202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35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Modern Love</vt:lpstr>
      <vt:lpstr>BohemianVTI</vt:lpstr>
      <vt:lpstr>Schulmanager Online</vt:lpstr>
      <vt:lpstr>Wie bekomme ich den Schulmanager?</vt:lpstr>
      <vt:lpstr>So melde ich mich erstmalig an</vt:lpstr>
      <vt:lpstr>So melde ich mich erstmalig an</vt:lpstr>
      <vt:lpstr>So melde ich mich erstmalig an</vt:lpstr>
      <vt:lpstr>So melde ich mich erstmalig an</vt:lpstr>
      <vt:lpstr>So melde ich mich erstmalig an</vt:lpstr>
      <vt:lpstr>So melde ich mich erstmalig an</vt:lpstr>
      <vt:lpstr>So melde ich mich erstmalig an</vt:lpstr>
      <vt:lpstr>Information</vt:lpstr>
      <vt:lpstr>Kontakt</vt:lpstr>
      <vt:lpstr>So melde ich mein Kind 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Schulmanager Online</dc:title>
  <dc:creator>Dominik  Rist</dc:creator>
  <cp:lastModifiedBy>Dominik Rist</cp:lastModifiedBy>
  <cp:revision>8</cp:revision>
  <dcterms:created xsi:type="dcterms:W3CDTF">2022-09-12T17:49:37Z</dcterms:created>
  <dcterms:modified xsi:type="dcterms:W3CDTF">2022-09-19T04:48:20Z</dcterms:modified>
</cp:coreProperties>
</file>