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687"/>
  </p:normalViewPr>
  <p:slideViewPr>
    <p:cSldViewPr snapToGrid="0" snapToObjects="1">
      <p:cViewPr varScale="1">
        <p:scale>
          <a:sx n="90" d="100"/>
          <a:sy n="90" d="100"/>
        </p:scale>
        <p:origin x="232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78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16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0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31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8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60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12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5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04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52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52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9/19/22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0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11" r:id="rId6"/>
    <p:sldLayoutId id="2147483706" r:id="rId7"/>
    <p:sldLayoutId id="2147483707" r:id="rId8"/>
    <p:sldLayoutId id="2147483708" r:id="rId9"/>
    <p:sldLayoutId id="2147483710" r:id="rId10"/>
    <p:sldLayoutId id="214748370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17121B47-384D-4AA6-BFEE-9EB117D2A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B8AA8937-D869-4CEB-9DB3-A2AAE5433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907BB5BD-1455-4A2D-BC94-E2DAD6A19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58854" y="0"/>
            <a:ext cx="1277622" cy="1390997"/>
            <a:chOff x="10658854" y="0"/>
            <a:chExt cx="1277622" cy="1390997"/>
          </a:xfrm>
        </p:grpSpPr>
        <p:sp>
          <p:nvSpPr>
            <p:cNvPr id="1036" name="Freeform 10">
              <a:extLst>
                <a:ext uri="{FF2B5EF4-FFF2-40B4-BE49-F238E27FC236}">
                  <a16:creationId xmlns:a16="http://schemas.microsoft.com/office/drawing/2014/main" id="{000F7CF0-3D04-492F-A268-9018177261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20842" y="99499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5">
              <a:extLst>
                <a:ext uri="{FF2B5EF4-FFF2-40B4-BE49-F238E27FC236}">
                  <a16:creationId xmlns:a16="http://schemas.microsoft.com/office/drawing/2014/main" id="{C1DEC041-746E-4EA1-B788-1F7F74835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24772" y="613696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8">
              <a:extLst>
                <a:ext uri="{FF2B5EF4-FFF2-40B4-BE49-F238E27FC236}">
                  <a16:creationId xmlns:a16="http://schemas.microsoft.com/office/drawing/2014/main" id="{5F1AFD93-4239-40D2-8DCA-F946C9E6E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28186" y="356953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22">
              <a:extLst>
                <a:ext uri="{FF2B5EF4-FFF2-40B4-BE49-F238E27FC236}">
                  <a16:creationId xmlns:a16="http://schemas.microsoft.com/office/drawing/2014/main" id="{C4F6F166-B2C7-4DEF-9D27-8C7C5281E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2206" y="1071230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23">
              <a:extLst>
                <a:ext uri="{FF2B5EF4-FFF2-40B4-BE49-F238E27FC236}">
                  <a16:creationId xmlns:a16="http://schemas.microsoft.com/office/drawing/2014/main" id="{1836659E-9BA4-478B-888E-7918CD1E4F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85893" y="858664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26">
              <a:extLst>
                <a:ext uri="{FF2B5EF4-FFF2-40B4-BE49-F238E27FC236}">
                  <a16:creationId xmlns:a16="http://schemas.microsoft.com/office/drawing/2014/main" id="{11DC92E8-61D6-4678-A815-0A449C372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05013" y="1278579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30">
              <a:extLst>
                <a:ext uri="{FF2B5EF4-FFF2-40B4-BE49-F238E27FC236}">
                  <a16:creationId xmlns:a16="http://schemas.microsoft.com/office/drawing/2014/main" id="{65AB9160-E89C-4231-9056-39F8CBAF0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25927" y="1099983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43">
              <a:extLst>
                <a:ext uri="{FF2B5EF4-FFF2-40B4-BE49-F238E27FC236}">
                  <a16:creationId xmlns:a16="http://schemas.microsoft.com/office/drawing/2014/main" id="{8CC42264-7CBA-4049-8CE9-F42DA07F2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9919" y="861035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51">
              <a:extLst>
                <a:ext uri="{FF2B5EF4-FFF2-40B4-BE49-F238E27FC236}">
                  <a16:creationId xmlns:a16="http://schemas.microsoft.com/office/drawing/2014/main" id="{22AC0855-2BCD-48C6-B7E9-93E176449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2888" y="1015451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52">
              <a:extLst>
                <a:ext uri="{FF2B5EF4-FFF2-40B4-BE49-F238E27FC236}">
                  <a16:creationId xmlns:a16="http://schemas.microsoft.com/office/drawing/2014/main" id="{8F2B8603-2341-48E0-A478-D3DEC6BCB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9893" y="451020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53">
              <a:extLst>
                <a:ext uri="{FF2B5EF4-FFF2-40B4-BE49-F238E27FC236}">
                  <a16:creationId xmlns:a16="http://schemas.microsoft.com/office/drawing/2014/main" id="{9829AAB0-C80F-4816-98D9-B073E0E02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0974" y="1254224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54">
              <a:extLst>
                <a:ext uri="{FF2B5EF4-FFF2-40B4-BE49-F238E27FC236}">
                  <a16:creationId xmlns:a16="http://schemas.microsoft.com/office/drawing/2014/main" id="{FFF2AF19-A868-44F8-944E-8625EFEA7A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6821" y="614648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59">
              <a:extLst>
                <a:ext uri="{FF2B5EF4-FFF2-40B4-BE49-F238E27FC236}">
                  <a16:creationId xmlns:a16="http://schemas.microsoft.com/office/drawing/2014/main" id="{2A768F35-A374-4597-8C0F-E5E9170C4C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6433" y="255923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78">
              <a:extLst>
                <a:ext uri="{FF2B5EF4-FFF2-40B4-BE49-F238E27FC236}">
                  <a16:creationId xmlns:a16="http://schemas.microsoft.com/office/drawing/2014/main" id="{397D2E03-98AE-4647-821F-85862785BB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47199" y="721463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Freeform 79">
              <a:extLst>
                <a:ext uri="{FF2B5EF4-FFF2-40B4-BE49-F238E27FC236}">
                  <a16:creationId xmlns:a16="http://schemas.microsoft.com/office/drawing/2014/main" id="{17C275DB-E849-4EA4-8713-32B5D2DE9B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59571" y="952508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80">
              <a:extLst>
                <a:ext uri="{FF2B5EF4-FFF2-40B4-BE49-F238E27FC236}">
                  <a16:creationId xmlns:a16="http://schemas.microsoft.com/office/drawing/2014/main" id="{5C9D14FB-8462-4595-9073-0C1669E55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48914" y="1211567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84">
              <a:extLst>
                <a:ext uri="{FF2B5EF4-FFF2-40B4-BE49-F238E27FC236}">
                  <a16:creationId xmlns:a16="http://schemas.microsoft.com/office/drawing/2014/main" id="{1DE986F0-71DA-4FC5-9B8D-B80BCA378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8689" y="516877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86">
              <a:extLst>
                <a:ext uri="{FF2B5EF4-FFF2-40B4-BE49-F238E27FC236}">
                  <a16:creationId xmlns:a16="http://schemas.microsoft.com/office/drawing/2014/main" id="{FD3945E4-65D1-40A4-AA52-E82C5758B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6762" y="271878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106">
              <a:extLst>
                <a:ext uri="{FF2B5EF4-FFF2-40B4-BE49-F238E27FC236}">
                  <a16:creationId xmlns:a16="http://schemas.microsoft.com/office/drawing/2014/main" id="{0D0520FA-0028-46DA-BF2D-2DC8D74D4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74357" y="589486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108">
              <a:extLst>
                <a:ext uri="{FF2B5EF4-FFF2-40B4-BE49-F238E27FC236}">
                  <a16:creationId xmlns:a16="http://schemas.microsoft.com/office/drawing/2014/main" id="{23F22E59-1B66-47AA-BA81-7B4191A48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59785" y="108679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110">
              <a:extLst>
                <a:ext uri="{FF2B5EF4-FFF2-40B4-BE49-F238E27FC236}">
                  <a16:creationId xmlns:a16="http://schemas.microsoft.com/office/drawing/2014/main" id="{36F7FB00-9A76-4C0E-A05C-CA6B96A1D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52081" y="341651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Freeform 111">
              <a:extLst>
                <a:ext uri="{FF2B5EF4-FFF2-40B4-BE49-F238E27FC236}">
                  <a16:creationId xmlns:a16="http://schemas.microsoft.com/office/drawing/2014/main" id="{68DA8E50-B15F-4B3A-90EC-2A03E257B2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66505" y="1281763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112">
              <a:extLst>
                <a:ext uri="{FF2B5EF4-FFF2-40B4-BE49-F238E27FC236}">
                  <a16:creationId xmlns:a16="http://schemas.microsoft.com/office/drawing/2014/main" id="{82C7AB40-A354-4997-93B2-B7DE6C7D4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62783" y="89454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Freeform 123">
              <a:extLst>
                <a:ext uri="{FF2B5EF4-FFF2-40B4-BE49-F238E27FC236}">
                  <a16:creationId xmlns:a16="http://schemas.microsoft.com/office/drawing/2014/main" id="{C62E3823-6812-4FC3-9E11-0D743AF69A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33793" y="214054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Freeform 130">
              <a:extLst>
                <a:ext uri="{FF2B5EF4-FFF2-40B4-BE49-F238E27FC236}">
                  <a16:creationId xmlns:a16="http://schemas.microsoft.com/office/drawing/2014/main" id="{BD38CEC7-EB05-4770-88A0-21AB3389E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07014" y="503303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131">
              <a:extLst>
                <a:ext uri="{FF2B5EF4-FFF2-40B4-BE49-F238E27FC236}">
                  <a16:creationId xmlns:a16="http://schemas.microsoft.com/office/drawing/2014/main" id="{2C2A7A5C-8262-4207-A106-7925BEE25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20832" y="1058290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135">
              <a:extLst>
                <a:ext uri="{FF2B5EF4-FFF2-40B4-BE49-F238E27FC236}">
                  <a16:creationId xmlns:a16="http://schemas.microsoft.com/office/drawing/2014/main" id="{28E156B2-2673-4090-B92A-DD788F9182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08171" y="828632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141">
              <a:extLst>
                <a:ext uri="{FF2B5EF4-FFF2-40B4-BE49-F238E27FC236}">
                  <a16:creationId xmlns:a16="http://schemas.microsoft.com/office/drawing/2014/main" id="{7EF42F55-E2C9-4A07-91DA-8C10E0D7F4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58486" y="1194032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Freeform 17">
              <a:extLst>
                <a:ext uri="{FF2B5EF4-FFF2-40B4-BE49-F238E27FC236}">
                  <a16:creationId xmlns:a16="http://schemas.microsoft.com/office/drawing/2014/main" id="{B53A63B6-93A3-46DF-8EBB-448943671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61494" y="43169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Freeform 8">
              <a:extLst>
                <a:ext uri="{FF2B5EF4-FFF2-40B4-BE49-F238E27FC236}">
                  <a16:creationId xmlns:a16="http://schemas.microsoft.com/office/drawing/2014/main" id="{49E2A78F-5EF2-48FF-9F7B-F4F265DE3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661" y="35327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Freeform 8">
              <a:extLst>
                <a:ext uri="{FF2B5EF4-FFF2-40B4-BE49-F238E27FC236}">
                  <a16:creationId xmlns:a16="http://schemas.microsoft.com/office/drawing/2014/main" id="{410802B9-9228-43C9-A27E-CB4CC0B50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87838" y="9752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Freeform 106">
              <a:extLst>
                <a:ext uri="{FF2B5EF4-FFF2-40B4-BE49-F238E27FC236}">
                  <a16:creationId xmlns:a16="http://schemas.microsoft.com/office/drawing/2014/main" id="{2EB97A80-0E3D-48D2-B0C2-E10739A39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67088" y="1879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69" name="Freeform 38">
            <a:extLst>
              <a:ext uri="{FF2B5EF4-FFF2-40B4-BE49-F238E27FC236}">
                <a16:creationId xmlns:a16="http://schemas.microsoft.com/office/drawing/2014/main" id="{C7F15AEE-302F-4C4B-8669-7D196FA2C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71073" y="4900756"/>
            <a:ext cx="127608" cy="69362"/>
          </a:xfrm>
          <a:custGeom>
            <a:avLst/>
            <a:gdLst>
              <a:gd name="T0" fmla="*/ 26 w 39"/>
              <a:gd name="T1" fmla="*/ 0 h 23"/>
              <a:gd name="T2" fmla="*/ 26 w 39"/>
              <a:gd name="T3" fmla="*/ 23 h 23"/>
              <a:gd name="T4" fmla="*/ 26 w 39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3">
                <a:moveTo>
                  <a:pt x="26" y="0"/>
                </a:moveTo>
                <a:cubicBezTo>
                  <a:pt x="39" y="1"/>
                  <a:pt x="38" y="21"/>
                  <a:pt x="26" y="23"/>
                </a:cubicBezTo>
                <a:cubicBezTo>
                  <a:pt x="0" y="23"/>
                  <a:pt x="5" y="2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71" name="Group 1070">
            <a:extLst>
              <a:ext uri="{FF2B5EF4-FFF2-40B4-BE49-F238E27FC236}">
                <a16:creationId xmlns:a16="http://schemas.microsoft.com/office/drawing/2014/main" id="{621CBB89-F05D-42D3-8CC5-B792E533F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57803" y="5615076"/>
            <a:ext cx="1390914" cy="1230271"/>
            <a:chOff x="10557803" y="5615076"/>
            <a:chExt cx="1390914" cy="1230271"/>
          </a:xfrm>
        </p:grpSpPr>
        <p:sp>
          <p:nvSpPr>
            <p:cNvPr id="1072" name="Freeform 8">
              <a:extLst>
                <a:ext uri="{FF2B5EF4-FFF2-40B4-BE49-F238E27FC236}">
                  <a16:creationId xmlns:a16="http://schemas.microsoft.com/office/drawing/2014/main" id="{2DE640CE-132C-43BE-BCA3-8F0BE59F4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32963" y="6713537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Freeform 55">
              <a:extLst>
                <a:ext uri="{FF2B5EF4-FFF2-40B4-BE49-F238E27FC236}">
                  <a16:creationId xmlns:a16="http://schemas.microsoft.com/office/drawing/2014/main" id="{19C481A9-3BCA-4C40-A323-E99C94813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0157" y="618792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Freeform 82">
              <a:extLst>
                <a:ext uri="{FF2B5EF4-FFF2-40B4-BE49-F238E27FC236}">
                  <a16:creationId xmlns:a16="http://schemas.microsoft.com/office/drawing/2014/main" id="{61CFC522-2DDE-41FE-A896-31FD81E75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29869" y="5756280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Freeform 89">
              <a:extLst>
                <a:ext uri="{FF2B5EF4-FFF2-40B4-BE49-F238E27FC236}">
                  <a16:creationId xmlns:a16="http://schemas.microsoft.com/office/drawing/2014/main" id="{69EDD546-3725-4141-9AEE-446524F56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07550" y="5656851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Freeform 105">
              <a:extLst>
                <a:ext uri="{FF2B5EF4-FFF2-40B4-BE49-F238E27FC236}">
                  <a16:creationId xmlns:a16="http://schemas.microsoft.com/office/drawing/2014/main" id="{C163A133-1361-488B-ACD1-7F6A6DE25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9649" y="5935260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Freeform 132">
              <a:extLst>
                <a:ext uri="{FF2B5EF4-FFF2-40B4-BE49-F238E27FC236}">
                  <a16:creationId xmlns:a16="http://schemas.microsoft.com/office/drawing/2014/main" id="{109B8939-2359-4AA5-BE84-D08AD6896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04163" y="5894067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6">
              <a:extLst>
                <a:ext uri="{FF2B5EF4-FFF2-40B4-BE49-F238E27FC236}">
                  <a16:creationId xmlns:a16="http://schemas.microsoft.com/office/drawing/2014/main" id="{90469482-5E37-4BFE-9F83-760D56D2C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9159" y="6739658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Freeform 21">
              <a:extLst>
                <a:ext uri="{FF2B5EF4-FFF2-40B4-BE49-F238E27FC236}">
                  <a16:creationId xmlns:a16="http://schemas.microsoft.com/office/drawing/2014/main" id="{B84CD6CD-22DF-4D8A-9074-674F7B23D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26857" y="5690738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Freeform 25">
              <a:extLst>
                <a:ext uri="{FF2B5EF4-FFF2-40B4-BE49-F238E27FC236}">
                  <a16:creationId xmlns:a16="http://schemas.microsoft.com/office/drawing/2014/main" id="{6CAC2E54-038E-42E0-A5CA-7260279AB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0615" y="6658415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Freeform 29">
              <a:extLst>
                <a:ext uri="{FF2B5EF4-FFF2-40B4-BE49-F238E27FC236}">
                  <a16:creationId xmlns:a16="http://schemas.microsoft.com/office/drawing/2014/main" id="{9D859BA7-EA9B-49BC-BAB5-5AA5DD962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5470" y="5919649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2" name="Freeform 31">
              <a:extLst>
                <a:ext uri="{FF2B5EF4-FFF2-40B4-BE49-F238E27FC236}">
                  <a16:creationId xmlns:a16="http://schemas.microsoft.com/office/drawing/2014/main" id="{132A12C0-F9E0-402E-86BF-0CA612645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4008" y="6352160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3" name="Freeform 34">
              <a:extLst>
                <a:ext uri="{FF2B5EF4-FFF2-40B4-BE49-F238E27FC236}">
                  <a16:creationId xmlns:a16="http://schemas.microsoft.com/office/drawing/2014/main" id="{AB3D96EE-DFC5-4071-89B2-F5DB3ACD1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32480" y="656748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4" name="Freeform 36">
              <a:extLst>
                <a:ext uri="{FF2B5EF4-FFF2-40B4-BE49-F238E27FC236}">
                  <a16:creationId xmlns:a16="http://schemas.microsoft.com/office/drawing/2014/main" id="{934D274F-F47D-47DE-AF0F-A1939A3F2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1638" y="6047123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" name="Freeform 41">
              <a:extLst>
                <a:ext uri="{FF2B5EF4-FFF2-40B4-BE49-F238E27FC236}">
                  <a16:creationId xmlns:a16="http://schemas.microsoft.com/office/drawing/2014/main" id="{61660303-C328-4E3E-B718-FF16FE808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1638" y="6279131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" name="Freeform 42">
              <a:extLst>
                <a:ext uri="{FF2B5EF4-FFF2-40B4-BE49-F238E27FC236}">
                  <a16:creationId xmlns:a16="http://schemas.microsoft.com/office/drawing/2014/main" id="{889A903A-3978-4E46-8E90-C21B27B80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0961" y="5638745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7" name="Freeform 45">
              <a:extLst>
                <a:ext uri="{FF2B5EF4-FFF2-40B4-BE49-F238E27FC236}">
                  <a16:creationId xmlns:a16="http://schemas.microsoft.com/office/drawing/2014/main" id="{D8AE04A9-F987-40C8-8324-54B616639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1445" y="5837101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8" name="Freeform 49">
              <a:extLst>
                <a:ext uri="{FF2B5EF4-FFF2-40B4-BE49-F238E27FC236}">
                  <a16:creationId xmlns:a16="http://schemas.microsoft.com/office/drawing/2014/main" id="{C77AD9C8-EFE2-459E-9D2D-6D3F90035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2520" y="6508346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9" name="Freeform 70">
              <a:extLst>
                <a:ext uri="{FF2B5EF4-FFF2-40B4-BE49-F238E27FC236}">
                  <a16:creationId xmlns:a16="http://schemas.microsoft.com/office/drawing/2014/main" id="{A0B8A69D-893C-4130-B6D9-EE7A41516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099" y="6187020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0" name="Freeform 85">
              <a:extLst>
                <a:ext uri="{FF2B5EF4-FFF2-40B4-BE49-F238E27FC236}">
                  <a16:creationId xmlns:a16="http://schemas.microsoft.com/office/drawing/2014/main" id="{AD93045F-69E5-4B98-8A99-B093F9A43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6504" y="6435018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1" name="Freeform 87">
              <a:extLst>
                <a:ext uri="{FF2B5EF4-FFF2-40B4-BE49-F238E27FC236}">
                  <a16:creationId xmlns:a16="http://schemas.microsoft.com/office/drawing/2014/main" id="{EE6C8149-2426-4883-A4E6-70F4CB0BF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3983" y="6658052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2" name="Freeform 117">
              <a:extLst>
                <a:ext uri="{FF2B5EF4-FFF2-40B4-BE49-F238E27FC236}">
                  <a16:creationId xmlns:a16="http://schemas.microsoft.com/office/drawing/2014/main" id="{AD2584B5-8D22-45BD-A767-26635B70D5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90501" y="5875775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3" name="Freeform 118">
              <a:extLst>
                <a:ext uri="{FF2B5EF4-FFF2-40B4-BE49-F238E27FC236}">
                  <a16:creationId xmlns:a16="http://schemas.microsoft.com/office/drawing/2014/main" id="{21F6A307-936F-4618-8F06-A639C91C9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0865" y="6433515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4" name="Freeform 119">
              <a:extLst>
                <a:ext uri="{FF2B5EF4-FFF2-40B4-BE49-F238E27FC236}">
                  <a16:creationId xmlns:a16="http://schemas.microsoft.com/office/drawing/2014/main" id="{4E79E3A2-3436-4935-AFA0-6D81A1F54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67932" y="6174688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" name="Freeform 139">
              <a:extLst>
                <a:ext uri="{FF2B5EF4-FFF2-40B4-BE49-F238E27FC236}">
                  <a16:creationId xmlns:a16="http://schemas.microsoft.com/office/drawing/2014/main" id="{88D3F1C3-57F7-4475-BE24-994E429A7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94855" y="6708647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" name="Freeform 144">
              <a:extLst>
                <a:ext uri="{FF2B5EF4-FFF2-40B4-BE49-F238E27FC236}">
                  <a16:creationId xmlns:a16="http://schemas.microsoft.com/office/drawing/2014/main" id="{15EE5509-C1EF-4CE6-8DFF-08F8CFF950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54987" y="6067649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Freeform 145">
              <a:extLst>
                <a:ext uri="{FF2B5EF4-FFF2-40B4-BE49-F238E27FC236}">
                  <a16:creationId xmlns:a16="http://schemas.microsoft.com/office/drawing/2014/main" id="{4E19D03A-8D08-4A59-A8B8-E44825AD5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72583" y="6357067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Freeform 8">
              <a:extLst>
                <a:ext uri="{FF2B5EF4-FFF2-40B4-BE49-F238E27FC236}">
                  <a16:creationId xmlns:a16="http://schemas.microsoft.com/office/drawing/2014/main" id="{24C9664D-878C-4BAE-9D15-1B5F9222E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3983" y="596321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Freeform 106">
              <a:extLst>
                <a:ext uri="{FF2B5EF4-FFF2-40B4-BE49-F238E27FC236}">
                  <a16:creationId xmlns:a16="http://schemas.microsoft.com/office/drawing/2014/main" id="{9C52230F-B5E5-40D3-8563-0914770C7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0290" y="575918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01" name="Rectangle 1100">
            <a:extLst>
              <a:ext uri="{FF2B5EF4-FFF2-40B4-BE49-F238E27FC236}">
                <a16:creationId xmlns:a16="http://schemas.microsoft.com/office/drawing/2014/main" id="{B84EE3D2-B06F-47DE-AAC1-4DB46BF88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8225" y="1378872"/>
            <a:ext cx="11113775" cy="4238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263054-74EC-C00A-FED3-DCB746666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5380" y="1873554"/>
            <a:ext cx="4776267" cy="2267351"/>
          </a:xfrm>
        </p:spPr>
        <p:txBody>
          <a:bodyPr anchor="ctr">
            <a:normAutofit/>
          </a:bodyPr>
          <a:lstStyle/>
          <a:p>
            <a:r>
              <a:rPr lang="de-DE" sz="4400" dirty="0">
                <a:latin typeface="+mn-lt"/>
              </a:rPr>
              <a:t>Schulmanager Online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A9C8F38-1223-9BE4-C418-D353FE37FD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2398" y="3864926"/>
            <a:ext cx="4582229" cy="967696"/>
          </a:xfrm>
        </p:spPr>
        <p:txBody>
          <a:bodyPr>
            <a:normAutofit fontScale="85000" lnSpcReduction="10000"/>
          </a:bodyPr>
          <a:lstStyle/>
          <a:p>
            <a:endParaRPr lang="de-DE" dirty="0"/>
          </a:p>
          <a:p>
            <a:r>
              <a:rPr lang="de-DE" sz="2400" dirty="0"/>
              <a:t>3. Die Krankmeldung</a:t>
            </a:r>
          </a:p>
        </p:txBody>
      </p:sp>
      <p:pic>
        <p:nvPicPr>
          <p:cNvPr id="1026" name="Picture 2" descr="Der „Schulmanager“ im Schuljahr 22/23!">
            <a:extLst>
              <a:ext uri="{FF2B5EF4-FFF2-40B4-BE49-F238E27FC236}">
                <a16:creationId xmlns:a16="http://schemas.microsoft.com/office/drawing/2014/main" id="{2EB2C4A3-890C-EFD0-A4BA-E5C8D6CF4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6689" y="1941268"/>
            <a:ext cx="4705986" cy="308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426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E4F33C-6AF0-ACF1-66CF-5E54C6A04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+mn-lt"/>
              </a:rPr>
              <a:t>So melde ich mein Kind krank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5B2D34-1394-B980-171B-5C77C5DD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1592422"/>
            <a:ext cx="9634011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1. Schritt: Jetzt einloggen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32CFBE9-104E-864E-495D-03829224D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629" y="2274277"/>
            <a:ext cx="6058742" cy="378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76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463CE9-117A-BC14-B666-98F75175A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+mn-lt"/>
              </a:rPr>
              <a:t>So melde ich mein Kind krank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A24B66-AF51-6FFF-EED0-978E9A994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828483"/>
            <a:ext cx="9634011" cy="439737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2. Schritt: Öffnen Sie das Modul “Krankmeldung“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F17DF37C-45B1-BC98-0444-0AA6AEDF5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041" y="2428875"/>
            <a:ext cx="6615917" cy="413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05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61C2FD-DE3B-0152-493E-2D93768EB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+mn-lt"/>
              </a:rPr>
              <a:t>So melde ich mein Kind krank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CF2FB0-8C8E-941D-20B3-C97D2696E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3. Schritt: Reichen Sie bitte die Krankmeldung für den jeweiligen Zeitraum ein. Falls Sie weitere Kinder im Schulmanager angemeldet haben, wählen Sie bitte das Betreffende aus. </a:t>
            </a: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2FFE1A02-4597-F123-94F5-7E31E36B8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896" y="2959576"/>
            <a:ext cx="6060142" cy="378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99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BA828B-C2EF-64A6-AF23-7AD16DE86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+mn-lt"/>
              </a:rPr>
              <a:t>So melde ich mein Kind krank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CFAD85-0001-73E9-D14B-08F5AF5A3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4. Schritt: Nun ist Ihr Kind krank gemeldet. Sie brauchen uns keine weitere telefonische oder schriftliche Entschuldigung zusenden! </a:t>
            </a:r>
          </a:p>
          <a:p>
            <a:pPr marL="0" indent="0">
              <a:buNone/>
            </a:pPr>
            <a:r>
              <a:rPr lang="de-DE" dirty="0"/>
              <a:t>Bedenken Sie: ab dem 6. Werktag besteht Attestpflicht.</a:t>
            </a: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ABE373E8-1652-EC97-9E6A-4C899610F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507" y="3580430"/>
            <a:ext cx="4439441" cy="277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28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E11C1F-917A-F033-39DF-009EC9674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Kontakt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A26835A0-1A31-117C-F63C-923AE8BF5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Bei Nachfragen oder Problemen dürfen Sie sich gerne bei den</a:t>
            </a:r>
          </a:p>
          <a:p>
            <a:pPr marL="0" indent="0">
              <a:buNone/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a) Klassenlehrkräften oder auch bei </a:t>
            </a:r>
          </a:p>
          <a:p>
            <a:pPr marL="0" indent="0">
              <a:buNone/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b) dominik.rist@vsbadhindelang.de melden.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Vielen Dank für Ihre Mithilfe.</a:t>
            </a:r>
          </a:p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796080C-3FB6-339E-7D3F-EC982AA67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259" y="4550730"/>
            <a:ext cx="3657600" cy="191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52228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Microsoft Macintosh PowerPoint</Application>
  <PresentationFormat>Breitbild</PresentationFormat>
  <Paragraphs>19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Avenir Next LT Pro</vt:lpstr>
      <vt:lpstr>Calibri</vt:lpstr>
      <vt:lpstr>Modern Love</vt:lpstr>
      <vt:lpstr>BohemianVTI</vt:lpstr>
      <vt:lpstr>Schulmanager Online</vt:lpstr>
      <vt:lpstr>So melde ich mein Kind krank</vt:lpstr>
      <vt:lpstr>So melde ich mein Kind krank</vt:lpstr>
      <vt:lpstr>So melde ich mein Kind krank</vt:lpstr>
      <vt:lpstr>So melde ich mein Kind krank</vt:lpstr>
      <vt:lpstr>Kontakt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Schulmanager Online</dc:title>
  <dc:creator>Dominik  Rist</dc:creator>
  <cp:lastModifiedBy>Dominik  Rist</cp:lastModifiedBy>
  <cp:revision>8</cp:revision>
  <dcterms:created xsi:type="dcterms:W3CDTF">2022-09-12T17:49:37Z</dcterms:created>
  <dcterms:modified xsi:type="dcterms:W3CDTF">2022-09-19T11:15:57Z</dcterms:modified>
</cp:coreProperties>
</file>